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0606"/>
    <a:srgbClr val="1F1F1F"/>
    <a:srgbClr val="1C1C1C"/>
    <a:srgbClr val="333945"/>
    <a:srgbClr val="5FB1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8C95B-FEC3-47E7-942D-CA00C7D63B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84A091-8650-4F22-B51E-58C6440055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45E7E-EEA5-4D08-B345-460952945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ED86D-3938-44FE-A82C-A4A399936561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E48CD-20F9-40A2-8A29-FD3DE15F1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EBDC5-1C31-4429-BBE8-083A2A911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5A986-C7B2-4E62-9925-03D5870A3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52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57D43-C284-478F-9024-5B65B3FC1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4DE6E3-E1D6-4453-BDEE-8E34C8930D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2246F-6EBE-4583-9117-03C5EE8B5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ED86D-3938-44FE-A82C-A4A399936561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5C645-D6BC-4B8B-8764-043C78086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AB49CC-130B-4743-8BF1-3EC36E6B7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5A986-C7B2-4E62-9925-03D5870A3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459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F63C26-2ED5-416C-AB97-7F5E420DBB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EB7CDB-496B-4B6A-886B-A5DC6A883F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731BA-52A2-4FA3-9CD2-98DC3A7FE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ED86D-3938-44FE-A82C-A4A399936561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B3343-72E8-4D59-AA20-81C5708D6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6ACA1-828B-4477-AAF6-3C593DC94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5A986-C7B2-4E62-9925-03D5870A3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00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B8CE7-6D76-4CEC-A371-A591FB6B8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0EC3A-F5AD-4EA1-9DB0-C43FD740B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16297-03D2-4E73-ABA4-F4B895F05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ED86D-3938-44FE-A82C-A4A399936561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0C3470-12BA-459D-8A9A-7BA2A233D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37B8A-D9BE-40BC-A807-F7A2E2326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5A986-C7B2-4E62-9925-03D5870A3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04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A6C70-1A24-4AA3-B2BA-45B3F9387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7CB472-9F18-45B9-9C82-1DC25E699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58577-B9A7-4CC1-BEC9-E0717DA67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ED86D-3938-44FE-A82C-A4A399936561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3C044-9D0C-4FC7-A805-7DE89E2E4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42F826-D90A-4DD6-BCE7-60FC1E9CD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5A986-C7B2-4E62-9925-03D5870A3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765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48E98-56CE-4739-B91B-60F3039E0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E55AE-A479-4E07-AEE7-C91715F11E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3F60BD-B43E-47AA-9678-5061B4119F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77BAC1-9CF3-494D-A35A-AC41A844E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ED86D-3938-44FE-A82C-A4A399936561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EEE524-27BB-4556-BC82-A765DF3F6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AD9A85-0FFF-4820-9C85-170DFA54A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5A986-C7B2-4E62-9925-03D5870A3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20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82644-884F-4A69-A257-B8DCBFFF1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72373-4DED-4E58-A347-F94F38141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C9437A-42D3-44A1-9EE9-07CFF2049E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60008-E2C4-4E1F-8A0F-C28E30319A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F754A3-2906-4B19-9C2F-01FC1A1808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F23197-011D-4D52-A7BA-3A8287964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ED86D-3938-44FE-A82C-A4A399936561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D2AC6A-CBDC-4059-8298-296228240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4AC4DD-0C78-4D3B-9599-F3C038974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5A986-C7B2-4E62-9925-03D5870A3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29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92A1C-C759-4C7F-8779-5CA4B3565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A05DED-C843-4B63-902F-9CD7BB70A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ED86D-3938-44FE-A82C-A4A399936561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08AA70-3C44-440F-8FE8-5377E9567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02722C-5CDB-46AA-B895-B9AD1050C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5A986-C7B2-4E62-9925-03D5870A3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952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3D3C9E-0736-4B6D-B32A-935BA4CC2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ED86D-3938-44FE-A82C-A4A399936561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797170-10BC-4A96-9474-58E17719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AB62D-3C6A-4BEF-9E1D-94BFCC2DF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5A986-C7B2-4E62-9925-03D5870A3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651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38C9A-CD2D-47FD-8B34-916F7AE47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6BEA6-F9A6-4D53-93B2-59B168A42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744874-2F93-40D0-9327-CBF9B87C1B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3AAB0A-78B8-4292-AE7D-252B0B545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ED86D-3938-44FE-A82C-A4A399936561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2B844-20A9-4409-8B58-62743A28D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5ADEEB-4DFA-488E-83E8-7D4675407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5A986-C7B2-4E62-9925-03D5870A3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45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C8A2A-68D1-4935-B9C8-FD87A07BF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8F71E3-02D8-468B-92F1-7CE6B365BF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ED1228-95E0-4558-847D-C19BE05522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65E9CC-DA4C-43EA-9393-27A968ACB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ED86D-3938-44FE-A82C-A4A399936561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E05EB0-2276-4027-A5C7-0406194DF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0EFF06-4AB8-4594-B95F-353AA4A18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5A986-C7B2-4E62-9925-03D5870A3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150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D1D082-F1C7-4C05-BCBA-2C08D1965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55C54A-2199-4392-A91F-8E75C7594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82688-F7FF-4E24-920F-B089F7E649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AED86D-3938-44FE-A82C-A4A399936561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275CF-F66D-481C-8259-70BDF71844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77946-1DE3-4E73-9914-341DB9E136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5A986-C7B2-4E62-9925-03D5870A3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80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9D17DE-1C6E-4B71-9F60-873ECF59A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DD0330"/>
                </a:solidFill>
              </a:rPr>
              <a:t>Linting with Angular CLI</a:t>
            </a:r>
          </a:p>
        </p:txBody>
      </p:sp>
    </p:spTree>
    <p:extLst>
      <p:ext uri="{BB962C8B-B14F-4D97-AF65-F5344CB8AC3E}">
        <p14:creationId xmlns:p14="http://schemas.microsoft.com/office/powerpoint/2010/main" val="1437677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5564F9-D98F-4DAB-A964-F4401EF10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A5814DB-E5C0-49F1-A70E-45CA24E31DAE}"/>
              </a:ext>
            </a:extLst>
          </p:cNvPr>
          <p:cNvSpPr/>
          <p:nvPr/>
        </p:nvSpPr>
        <p:spPr>
          <a:xfrm>
            <a:off x="11264348" y="6467061"/>
            <a:ext cx="834887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378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FBAE62-987B-4422-800D-61744BEC3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8DC8D05-A08A-4F2A-8F70-03CBF7C401D0}"/>
              </a:ext>
            </a:extLst>
          </p:cNvPr>
          <p:cNvSpPr/>
          <p:nvPr/>
        </p:nvSpPr>
        <p:spPr>
          <a:xfrm>
            <a:off x="11264348" y="6467061"/>
            <a:ext cx="834887" cy="29154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216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8442D1-A261-4A36-916E-2E5D62DEF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77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154600-BFF5-4F7F-938F-43082899F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531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C69A46-66C2-4BEC-BFBB-490EADC39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310B37-829D-4890-B2B8-6BB4B04F9DD6}"/>
              </a:ext>
            </a:extLst>
          </p:cNvPr>
          <p:cNvSpPr/>
          <p:nvPr/>
        </p:nvSpPr>
        <p:spPr>
          <a:xfrm>
            <a:off x="5088835" y="4611756"/>
            <a:ext cx="185530" cy="384313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283743-8B3C-4AC9-9981-0538A3F13470}"/>
              </a:ext>
            </a:extLst>
          </p:cNvPr>
          <p:cNvSpPr/>
          <p:nvPr/>
        </p:nvSpPr>
        <p:spPr>
          <a:xfrm>
            <a:off x="11264348" y="6467061"/>
            <a:ext cx="834887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973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B27C70-CA15-4FE9-B8D2-07597273F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F6D8D35-86C7-4AC2-899B-099B7C71406D}"/>
              </a:ext>
            </a:extLst>
          </p:cNvPr>
          <p:cNvSpPr/>
          <p:nvPr/>
        </p:nvSpPr>
        <p:spPr>
          <a:xfrm>
            <a:off x="11264348" y="6467061"/>
            <a:ext cx="834887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902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32D9C6-9E3B-4E99-AAB4-912D4064F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09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6570E4-118C-45A3-9B59-32A79547C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423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C3A162-62D6-4FD3-A155-74155A2D7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3C550B-4684-43C7-A875-B315AF50D890}"/>
              </a:ext>
            </a:extLst>
          </p:cNvPr>
          <p:cNvSpPr/>
          <p:nvPr/>
        </p:nvSpPr>
        <p:spPr>
          <a:xfrm>
            <a:off x="11264348" y="6467061"/>
            <a:ext cx="834887" cy="29154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595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F31F6A-6F13-415C-A0CE-793764666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30C5C8A-AE45-4070-989D-530E10480F02}"/>
              </a:ext>
            </a:extLst>
          </p:cNvPr>
          <p:cNvSpPr/>
          <p:nvPr/>
        </p:nvSpPr>
        <p:spPr>
          <a:xfrm>
            <a:off x="11330609" y="6480313"/>
            <a:ext cx="768626" cy="278296"/>
          </a:xfrm>
          <a:prstGeom prst="rect">
            <a:avLst/>
          </a:prstGeom>
          <a:solidFill>
            <a:srgbClr val="0606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89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394F96-B7B7-4EC7-9E82-41AF8A68C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B2A06DC-512F-4004-96F6-977F83AF2E98}"/>
              </a:ext>
            </a:extLst>
          </p:cNvPr>
          <p:cNvSpPr/>
          <p:nvPr/>
        </p:nvSpPr>
        <p:spPr>
          <a:xfrm>
            <a:off x="11304104" y="6493565"/>
            <a:ext cx="795131" cy="265044"/>
          </a:xfrm>
          <a:prstGeom prst="rect">
            <a:avLst/>
          </a:prstGeom>
          <a:solidFill>
            <a:srgbClr val="5FB1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85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2FCA1-0CB6-445C-A597-74A41679C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78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747199-FA97-483D-851E-15429A755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B471045-4F88-48C4-9F4D-3527DA5B6270}"/>
              </a:ext>
            </a:extLst>
          </p:cNvPr>
          <p:cNvSpPr/>
          <p:nvPr/>
        </p:nvSpPr>
        <p:spPr>
          <a:xfrm>
            <a:off x="11317357" y="6440557"/>
            <a:ext cx="768626" cy="318052"/>
          </a:xfrm>
          <a:prstGeom prst="rect">
            <a:avLst/>
          </a:prstGeom>
          <a:solidFill>
            <a:srgbClr val="3339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74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E46C45-BD44-433B-8ADD-0B982961C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D9DDEE3-2C4B-4E0A-9CF7-E316F6A876BE}"/>
              </a:ext>
            </a:extLst>
          </p:cNvPr>
          <p:cNvSpPr/>
          <p:nvPr/>
        </p:nvSpPr>
        <p:spPr>
          <a:xfrm>
            <a:off x="11317357" y="6440557"/>
            <a:ext cx="768626" cy="318052"/>
          </a:xfrm>
          <a:prstGeom prst="rect">
            <a:avLst/>
          </a:prstGeom>
          <a:solidFill>
            <a:srgbClr val="3339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37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A13F70-E59F-41EC-AADD-531F11438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7B3201E-5E78-4714-8835-2B896A2ECF41}"/>
              </a:ext>
            </a:extLst>
          </p:cNvPr>
          <p:cNvSpPr/>
          <p:nvPr/>
        </p:nvSpPr>
        <p:spPr>
          <a:xfrm>
            <a:off x="11317357" y="6440557"/>
            <a:ext cx="768626" cy="318052"/>
          </a:xfrm>
          <a:prstGeom prst="rect">
            <a:avLst/>
          </a:prstGeom>
          <a:solidFill>
            <a:srgbClr val="3339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264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CB20BD-B6E6-4306-B3FF-78717B708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4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4D5DAA-966D-4B31-986D-079366A82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1BB93C8-2ABD-4D4B-849F-B3D583567F69}"/>
              </a:ext>
            </a:extLst>
          </p:cNvPr>
          <p:cNvSpPr/>
          <p:nvPr/>
        </p:nvSpPr>
        <p:spPr>
          <a:xfrm>
            <a:off x="11264348" y="6467061"/>
            <a:ext cx="834887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90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395D5B-4CB5-4F0C-9046-37A380292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59B1450-B9C4-4BCB-823D-21929106026D}"/>
              </a:ext>
            </a:extLst>
          </p:cNvPr>
          <p:cNvSpPr/>
          <p:nvPr/>
        </p:nvSpPr>
        <p:spPr>
          <a:xfrm>
            <a:off x="11264348" y="6467061"/>
            <a:ext cx="834887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182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4</Words>
  <Application>Microsoft Office PowerPoint</Application>
  <PresentationFormat>Widescreen</PresentationFormat>
  <Paragraphs>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Linting with Angular CLI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Linting with Angular CLI</dc:title>
  <dc:creator>Lucid Unity</dc:creator>
  <cp:lastModifiedBy>Lucid Unity</cp:lastModifiedBy>
  <cp:revision>14</cp:revision>
  <dcterms:created xsi:type="dcterms:W3CDTF">2018-12-27T19:54:04Z</dcterms:created>
  <dcterms:modified xsi:type="dcterms:W3CDTF">2018-12-27T20:06:50Z</dcterms:modified>
</cp:coreProperties>
</file>